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39" r:id="rId5"/>
    <p:sldId id="372" r:id="rId6"/>
    <p:sldId id="320" r:id="rId7"/>
    <p:sldId id="322" r:id="rId8"/>
    <p:sldId id="279" r:id="rId9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4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597402" y="170912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016914" y="22214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" y="-20071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000175"/>
            <a:ext cx="2866571" cy="3129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0" y="213734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195976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6" y="2258561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12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481825"/>
            <a:ext cx="3464716" cy="200826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3599544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89</Words>
  <Application>Microsoft Office PowerPoint</Application>
  <PresentationFormat>On-screen Show (16:10)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154</cp:revision>
  <dcterms:created xsi:type="dcterms:W3CDTF">2020-02-10T09:35:50Z</dcterms:created>
  <dcterms:modified xsi:type="dcterms:W3CDTF">2022-11-25T06:28:12Z</dcterms:modified>
</cp:coreProperties>
</file>